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12" r:id="rId1"/>
  </p:sldMasterIdLst>
  <p:notesMasterIdLst>
    <p:notesMasterId r:id="rId9"/>
  </p:notesMasterIdLst>
  <p:handoutMasterIdLst>
    <p:handoutMasterId r:id="rId10"/>
  </p:handoutMasterIdLst>
  <p:sldIdLst>
    <p:sldId id="274" r:id="rId2"/>
    <p:sldId id="280" r:id="rId3"/>
    <p:sldId id="284" r:id="rId4"/>
    <p:sldId id="285" r:id="rId5"/>
    <p:sldId id="281" r:id="rId6"/>
    <p:sldId id="282" r:id="rId7"/>
    <p:sldId id="283" r:id="rId8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88" y="52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8" d="100"/>
          <a:sy n="48" d="100"/>
        </p:scale>
        <p:origin x="-2418" y="-102"/>
      </p:cViewPr>
      <p:guideLst>
        <p:guide orient="horz" pos="2880"/>
        <p:guide pos="216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5/10/relationships/revisionInfo" Target="revisionInfo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ea typeface="標楷體" pitchFamily="65" charset="-120"/>
              </a:defRPr>
            </a:lvl1pPr>
          </a:lstStyle>
          <a:p>
            <a:endParaRPr lang="en-US" alt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a typeface="標楷體" pitchFamily="65" charset="-120"/>
              </a:defRPr>
            </a:lvl1pPr>
          </a:lstStyle>
          <a:p>
            <a:endParaRPr lang="en-US" altLang="en-US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a typeface="標楷體" pitchFamily="65" charset="-120"/>
              </a:defRPr>
            </a:lvl1pPr>
          </a:lstStyle>
          <a:p>
            <a:endParaRPr lang="en-US" altLang="en-US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a typeface="標楷體" pitchFamily="65" charset="-120"/>
              </a:defRPr>
            </a:lvl1pPr>
          </a:lstStyle>
          <a:p>
            <a:fld id="{AC2AEA86-18D7-40ED-8DA1-D42892D25FA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1613913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ea typeface="標楷體" pitchFamily="65" charset="-120"/>
              </a:defRPr>
            </a:lvl1pPr>
          </a:lstStyle>
          <a:p>
            <a:endParaRPr lang="en-US" alt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a typeface="標楷體" pitchFamily="65" charset="-120"/>
              </a:defRPr>
            </a:lvl1pPr>
          </a:lstStyle>
          <a:p>
            <a:endParaRPr lang="en-US" altLang="en-US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a typeface="標楷體" pitchFamily="65" charset="-120"/>
              </a:defRPr>
            </a:lvl1pPr>
          </a:lstStyle>
          <a:p>
            <a:endParaRPr lang="en-US" alt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a typeface="標楷體" pitchFamily="65" charset="-120"/>
              </a:defRPr>
            </a:lvl1pPr>
          </a:lstStyle>
          <a:p>
            <a:fld id="{61B1D3AB-D2CE-4F32-A1E0-7E42F2AA0C6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2938887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Arial" pitchFamily="-104" charset="0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Arial" pitchFamily="-104" charset="0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Arial" pitchFamily="-104" charset="0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Arial" pitchFamily="-104" charset="0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Arial" pitchFamily="-104" charset="0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17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ea typeface="PMingLiU" pitchFamily="18" charset="-120"/>
              <a:cs typeface="Arial" pitchFamily="34" charset="0"/>
            </a:endParaRPr>
          </a:p>
        </p:txBody>
      </p:sp>
      <p:sp>
        <p:nvSpPr>
          <p:cNvPr id="7172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algn="r" eaLnBrk="1" hangingPunct="1"/>
            <a:fld id="{41D57720-41DC-448C-9B97-1A51633486D2}" type="slidenum">
              <a:rPr lang="zh-TW" altLang="en-US" sz="1200">
                <a:ea typeface="標楷體" pitchFamily="65" charset="-120"/>
              </a:rPr>
              <a:pPr algn="r" eaLnBrk="1" hangingPunct="1"/>
              <a:t>1</a:t>
            </a:fld>
            <a:endParaRPr lang="en-US" altLang="zh-TW" sz="1200">
              <a:ea typeface="標楷體" pitchFamily="65" charset="-12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21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ea typeface="PMingLiU" pitchFamily="18" charset="-120"/>
              <a:cs typeface="Arial" pitchFamily="34" charset="0"/>
            </a:endParaRPr>
          </a:p>
        </p:txBody>
      </p:sp>
      <p:sp>
        <p:nvSpPr>
          <p:cNvPr id="9220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algn="r" eaLnBrk="1" hangingPunct="1"/>
            <a:fld id="{70BC978E-1645-4C62-8102-3D94D4051B19}" type="slidenum">
              <a:rPr lang="zh-TW" altLang="en-US" sz="1200">
                <a:ea typeface="標楷體" pitchFamily="65" charset="-120"/>
              </a:rPr>
              <a:pPr algn="r" eaLnBrk="1" hangingPunct="1"/>
              <a:t>2</a:t>
            </a:fld>
            <a:endParaRPr lang="en-US" altLang="zh-TW" sz="1200">
              <a:ea typeface="標楷體" pitchFamily="65" charset="-12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126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ea typeface="PMingLiU" pitchFamily="18" charset="-120"/>
              <a:cs typeface="Arial" pitchFamily="34" charset="0"/>
            </a:endParaRPr>
          </a:p>
        </p:txBody>
      </p:sp>
      <p:sp>
        <p:nvSpPr>
          <p:cNvPr id="11268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algn="r" eaLnBrk="1" hangingPunct="1"/>
            <a:fld id="{BDBC0841-8683-4518-A19A-DBA6D7A2C01D}" type="slidenum">
              <a:rPr lang="zh-TW" altLang="en-US" sz="1200">
                <a:ea typeface="標楷體" pitchFamily="65" charset="-120"/>
              </a:rPr>
              <a:pPr algn="r" eaLnBrk="1" hangingPunct="1"/>
              <a:t>3</a:t>
            </a:fld>
            <a:endParaRPr lang="en-US" altLang="zh-TW" sz="1200">
              <a:ea typeface="標楷體" pitchFamily="65" charset="-12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331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ea typeface="PMingLiU" pitchFamily="18" charset="-120"/>
              <a:cs typeface="Arial" pitchFamily="34" charset="0"/>
            </a:endParaRPr>
          </a:p>
        </p:txBody>
      </p:sp>
      <p:sp>
        <p:nvSpPr>
          <p:cNvPr id="13316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algn="r" eaLnBrk="1" hangingPunct="1"/>
            <a:fld id="{3EDCA507-2159-434B-A03E-8B6960540F4C}" type="slidenum">
              <a:rPr lang="zh-TW" altLang="en-US" sz="1200">
                <a:ea typeface="標楷體" pitchFamily="65" charset="-120"/>
              </a:rPr>
              <a:pPr algn="r" eaLnBrk="1" hangingPunct="1"/>
              <a:t>4</a:t>
            </a:fld>
            <a:endParaRPr lang="en-US" altLang="zh-TW" sz="1200">
              <a:ea typeface="標楷體" pitchFamily="65" charset="-12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536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ea typeface="PMingLiU" pitchFamily="18" charset="-120"/>
              <a:cs typeface="Arial" pitchFamily="34" charset="0"/>
            </a:endParaRPr>
          </a:p>
        </p:txBody>
      </p:sp>
      <p:sp>
        <p:nvSpPr>
          <p:cNvPr id="15364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algn="r" eaLnBrk="1" hangingPunct="1"/>
            <a:fld id="{F1DA7D4A-D6D0-4286-9882-36040E00A92B}" type="slidenum">
              <a:rPr lang="zh-TW" altLang="en-US" sz="1200">
                <a:ea typeface="標楷體" pitchFamily="65" charset="-120"/>
              </a:rPr>
              <a:pPr algn="r" eaLnBrk="1" hangingPunct="1"/>
              <a:t>5</a:t>
            </a:fld>
            <a:endParaRPr lang="en-US" altLang="zh-TW" sz="1200">
              <a:ea typeface="標楷體" pitchFamily="65" charset="-12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741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ea typeface="PMingLiU" pitchFamily="18" charset="-120"/>
              <a:cs typeface="Arial" pitchFamily="34" charset="0"/>
            </a:endParaRPr>
          </a:p>
        </p:txBody>
      </p:sp>
      <p:sp>
        <p:nvSpPr>
          <p:cNvPr id="17412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algn="r" eaLnBrk="1" hangingPunct="1"/>
            <a:fld id="{74E9783B-D4CA-42D0-B09F-3BFC4BCB578F}" type="slidenum">
              <a:rPr lang="zh-TW" altLang="en-US" sz="1200">
                <a:ea typeface="標楷體" pitchFamily="65" charset="-120"/>
              </a:rPr>
              <a:pPr algn="r" eaLnBrk="1" hangingPunct="1"/>
              <a:t>6</a:t>
            </a:fld>
            <a:endParaRPr lang="en-US" altLang="zh-TW" sz="1200">
              <a:ea typeface="標楷體" pitchFamily="65" charset="-12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945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ea typeface="PMingLiU" pitchFamily="18" charset="-120"/>
              <a:cs typeface="Arial" pitchFamily="34" charset="0"/>
            </a:endParaRPr>
          </a:p>
        </p:txBody>
      </p:sp>
      <p:sp>
        <p:nvSpPr>
          <p:cNvPr id="19460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algn="r" eaLnBrk="1" hangingPunct="1"/>
            <a:fld id="{70BEB9E8-0896-44AA-85DE-A3DB61A14459}" type="slidenum">
              <a:rPr lang="zh-TW" altLang="en-US" sz="1200">
                <a:ea typeface="標楷體" pitchFamily="65" charset="-120"/>
              </a:rPr>
              <a:pPr algn="r" eaLnBrk="1" hangingPunct="1"/>
              <a:t>7</a:t>
            </a:fld>
            <a:endParaRPr lang="en-US" altLang="zh-TW" sz="1200">
              <a:ea typeface="標楷體" pitchFamily="65" charset="-12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eaLnBrk="1" hangingPunct="1"/>
            <a:r>
              <a:rPr lang="en-US" altLang="zh-CN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Hymnary  </a:t>
            </a:r>
            <a:r>
              <a:rPr lang="zh-CN" altLang="en-US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聖 徒  詩 歌  </a:t>
            </a:r>
            <a:r>
              <a:rPr lang="en-US" altLang="zh-CN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- Testimony Publication</a:t>
            </a:r>
            <a:endParaRPr lang="zh-CN" altLang="en-US" sz="1200">
              <a:ea typeface="宋体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626442413"/>
      </p:ext>
    </p:extLst>
  </p:cSld>
  <p:clrMapOvr>
    <a:masterClrMapping/>
  </p:clrMapOvr>
  <p:hf sldNum="0" hd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8"/>
          <p:cNvSpPr>
            <a:spLocks noGrp="1" noChangeArrowheads="1"/>
          </p:cNvSpPr>
          <p:nvPr>
            <p:ph type="dt" sz="half" idx="10"/>
          </p:nvPr>
        </p:nvSpPr>
        <p:spPr>
          <a:xfrm>
            <a:off x="455613" y="4681538"/>
            <a:ext cx="3216275" cy="3556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ea typeface="PMingLiU" pitchFamily="18" charset="-120"/>
              </a:defRPr>
            </a:lvl1pPr>
          </a:lstStyle>
          <a:p>
            <a:r>
              <a:rPr lang="en-US" altLang="zh-TW"/>
              <a:t>Hymnary </a:t>
            </a:r>
            <a:r>
              <a:rPr lang="zh-TW" altLang="en-US"/>
              <a:t>聖徒詩歌 </a:t>
            </a:r>
            <a:r>
              <a:rPr lang="en-US" altLang="zh-TW"/>
              <a:t>- Testimony Publication</a:t>
            </a:r>
            <a:endParaRPr lang="zh-TW" altLang="en-US"/>
          </a:p>
        </p:txBody>
      </p:sp>
      <p:sp>
        <p:nvSpPr>
          <p:cNvPr id="3" name="Rectangle 69"/>
          <p:cNvSpPr>
            <a:spLocks noGrp="1" noChangeArrowheads="1"/>
          </p:cNvSpPr>
          <p:nvPr>
            <p:ph type="ftr" sz="quarter" idx="11"/>
          </p:nvPr>
        </p:nvSpPr>
        <p:spPr>
          <a:xfrm>
            <a:off x="5616575" y="4651375"/>
            <a:ext cx="3038475" cy="3556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ea typeface="PMingLiU" pitchFamily="18" charset="-120"/>
              </a:defRPr>
            </a:lvl1pPr>
          </a:lstStyle>
          <a:p>
            <a:r>
              <a:rPr lang="en-US" altLang="zh-TW"/>
              <a:t>Christian Assembly of San Gabriel Valley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57572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55096" y="4803998"/>
            <a:ext cx="3581400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eaLnBrk="1" hangingPunct="1"/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迦福市基督徒聚會</a:t>
            </a:r>
            <a:endParaRPr lang="zh-CN" altLang="en-US" sz="1200" dirty="0">
              <a:ea typeface="宋体" pitchFamily="2" charset="-122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eaLnBrk="1" hangingPunct="1"/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- Testimony Publication</a:t>
            </a:r>
            <a:endParaRPr lang="zh-CN" altLang="en-US" sz="1200" dirty="0">
              <a:ea typeface="宋体" pitchFamily="2" charset="-122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37" r:id="rId1"/>
    <p:sldLayoutId id="2147483738" r:id="rId2"/>
  </p:sldLayoutIdLst>
  <p:hf sldNum="0"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-104" charset="-128"/>
          <a:cs typeface="ＭＳ Ｐゴシック" pitchFamily="-104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-104" charset="-128"/>
          <a:cs typeface="ＭＳ Ｐゴシック" pitchFamily="-104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-104" charset="-128"/>
          <a:cs typeface="ＭＳ Ｐゴシック" pitchFamily="-104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-104" charset="-128"/>
          <a:cs typeface="ＭＳ Ｐゴシック" pitchFamily="-104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-104" charset="-128"/>
          <a:cs typeface="ＭＳ Ｐゴシック" pitchFamily="-104" charset="-128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-104" charset="-128"/>
          <a:cs typeface="ＭＳ Ｐゴシック" pitchFamily="-104" charset="-128"/>
        </a:defRPr>
      </a:lvl1pPr>
      <a:lvl2pPr marL="742950" indent="-28575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-104" charset="-128"/>
          <a:cs typeface="+mn-cs"/>
        </a:defRPr>
      </a:lvl2pPr>
      <a:lvl3pPr marL="11430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-104" charset="-128"/>
          <a:cs typeface="+mn-cs"/>
        </a:defRPr>
      </a:lvl3pPr>
      <a:lvl4pPr marL="1600200" indent="-22860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-104" charset="-128"/>
          <a:cs typeface="+mn-cs"/>
        </a:defRPr>
      </a:lvl4pPr>
      <a:lvl5pPr marL="20574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-104" charset="-128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895350"/>
            <a:ext cx="9144000" cy="3786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algn="ctr" eaLnBrk="1" hangingPunct="1"/>
            <a:r>
              <a:rPr lang="zh-TW" altLang="en-US" dirty="0">
                <a:ea typeface="標楷體" pitchFamily="65" charset="-120"/>
              </a:rPr>
              <a:t>讓我愛而不受感戴，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Let me love and not be respected;</a:t>
            </a:r>
            <a:endParaRPr lang="zh-TW" altLang="en-US" sz="2800" dirty="0">
              <a:ea typeface="標楷體" pitchFamily="65" charset="-120"/>
            </a:endParaRP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讓我事而不受賞賜；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Let me serve and not be rewarded;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讓我盡力而不被人記，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Let me labor and not be remembered;</a:t>
            </a:r>
            <a:endParaRPr lang="zh-TW" altLang="en-US" sz="2800" dirty="0">
              <a:ea typeface="標楷體" pitchFamily="65" charset="-120"/>
            </a:endParaRP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讓我受苦而不被人睹。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Let me suffer and not be regarded.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51470"/>
            <a:ext cx="9144000" cy="843880"/>
          </a:xfrm>
          <a:prstGeom prst="rect">
            <a:avLst/>
          </a:prstGeom>
        </p:spPr>
        <p:txBody>
          <a:bodyPr/>
          <a:lstStyle/>
          <a:p>
            <a:pPr eaLnBrk="1" hangingPunct="1">
              <a:spcAft>
                <a:spcPts val="0"/>
              </a:spcAft>
            </a:pPr>
            <a:r>
              <a:rPr lang="en-US" altLang="zh-TW" sz="2800" b="1" dirty="0">
                <a:latin typeface="Arial Narrow" pitchFamily="34" charset="0"/>
                <a:ea typeface="PMingLiU" pitchFamily="18" charset="-120"/>
              </a:rPr>
              <a:t>H381  </a:t>
            </a:r>
            <a:r>
              <a:rPr lang="zh-TW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讓我愛而不受感戴</a:t>
            </a:r>
            <a:r>
              <a:rPr lang="en-US" altLang="zh-TW" sz="2600" i="1" dirty="0">
                <a:solidFill>
                  <a:schemeClr val="tx1"/>
                </a:solidFill>
                <a:latin typeface="Times New Roman" pitchFamily="18" charset="0"/>
                <a:ea typeface="PMingLiU" pitchFamily="18" charset="-120"/>
              </a:rPr>
              <a:t> </a:t>
            </a:r>
            <a:br>
              <a:rPr lang="en-US" altLang="zh-TW" b="1" dirty="0">
                <a:latin typeface="Arial Narrow" pitchFamily="34" charset="0"/>
                <a:ea typeface="PMingLiU" pitchFamily="18" charset="-120"/>
              </a:rPr>
            </a:br>
            <a:r>
              <a:rPr lang="en-US" altLang="zh-TW" sz="2400" dirty="0">
                <a:latin typeface="Arial Narrow" pitchFamily="34" charset="0"/>
                <a:ea typeface="標楷體" pitchFamily="65" charset="-120"/>
              </a:rPr>
              <a:t>LET ME LOVE AND NOT BE RESPECTED</a:t>
            </a:r>
            <a:r>
              <a:rPr lang="zh-TW" altLang="en-US" sz="2400" dirty="0">
                <a:latin typeface="Arial Narrow" pitchFamily="34" charset="0"/>
                <a:ea typeface="標楷體" pitchFamily="65" charset="-120"/>
              </a:rPr>
              <a:t> </a:t>
            </a:r>
            <a:r>
              <a:rPr lang="en-US" altLang="zh-TW" sz="2400" dirty="0">
                <a:latin typeface="Arial Narrow" pitchFamily="34" charset="0"/>
                <a:ea typeface="標楷體" pitchFamily="65" charset="-120"/>
              </a:rPr>
              <a:t>(</a:t>
            </a:r>
            <a:r>
              <a:rPr lang="zh-TW" altLang="en-US" sz="2400" dirty="0">
                <a:latin typeface="Arial Narrow" pitchFamily="34" charset="0"/>
                <a:ea typeface="PMingLiU" pitchFamily="18" charset="-120"/>
              </a:rPr>
              <a:t>頁</a:t>
            </a:r>
            <a:r>
              <a:rPr lang="en-US" altLang="zh-TW" sz="2400" dirty="0">
                <a:latin typeface="Arial Narrow" pitchFamily="34" charset="0"/>
                <a:ea typeface="標楷體" pitchFamily="65" charset="-120"/>
              </a:rPr>
              <a:t>1/3)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0" y="231490"/>
            <a:ext cx="9144000" cy="4231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sz="2400" dirty="0">
                <a:latin typeface="Arial" pitchFamily="34" charset="0"/>
                <a:ea typeface="PMingLiU" pitchFamily="18" charset="-120"/>
              </a:rPr>
              <a:t>H381  (</a:t>
            </a:r>
            <a:r>
              <a:rPr lang="zh-TW" altLang="en-US" sz="2400" dirty="0">
                <a:latin typeface="Arial" pitchFamily="34" charset="0"/>
                <a:ea typeface="PMingLiU" pitchFamily="18" charset="-120"/>
              </a:rPr>
              <a:t>頁</a:t>
            </a:r>
            <a:r>
              <a:rPr lang="en-US" altLang="zh-TW" sz="2400" dirty="0">
                <a:latin typeface="Arial" pitchFamily="34" charset="0"/>
                <a:ea typeface="PMingLiU" pitchFamily="18" charset="-120"/>
              </a:rPr>
              <a:t>2/7)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只知傾酒，不知飲酒；</a:t>
            </a:r>
          </a:p>
          <a:p>
            <a:pPr algn="ctr" eaLnBrk="1" hangingPunct="1"/>
            <a:r>
              <a:rPr lang="en-US" altLang="zh-TW" sz="2800" dirty="0" err="1">
                <a:ea typeface="標楷體" pitchFamily="65" charset="-120"/>
              </a:rPr>
              <a:t>’Tis</a:t>
            </a:r>
            <a:r>
              <a:rPr lang="en-US" altLang="zh-TW" sz="2800" dirty="0">
                <a:ea typeface="標楷體" pitchFamily="65" charset="-120"/>
              </a:rPr>
              <a:t> the pouring, not the drinking;</a:t>
            </a:r>
            <a:endParaRPr lang="zh-TW" altLang="en-US" sz="2800" dirty="0">
              <a:ea typeface="標楷體" pitchFamily="65" charset="-120"/>
            </a:endParaRP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只想擘餅，不想留餅。</a:t>
            </a:r>
          </a:p>
          <a:p>
            <a:pPr algn="ctr" eaLnBrk="1" hangingPunct="1"/>
            <a:r>
              <a:rPr lang="en-US" altLang="zh-TW" sz="2800" dirty="0" err="1">
                <a:ea typeface="標楷體" pitchFamily="65" charset="-120"/>
              </a:rPr>
              <a:t>’Tis</a:t>
            </a:r>
            <a:r>
              <a:rPr lang="en-US" altLang="zh-TW" sz="2800" dirty="0">
                <a:ea typeface="標楷體" pitchFamily="65" charset="-120"/>
              </a:rPr>
              <a:t> the breaking, not the keeping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倒出生命來使人得幸福，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A life suffering to seek other’s blessing,</a:t>
            </a:r>
            <a:endParaRPr lang="zh-TW" altLang="en-US" sz="2800" dirty="0">
              <a:ea typeface="標楷體" pitchFamily="65" charset="-120"/>
            </a:endParaRP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捨棄安寧而使人得舒服。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A life loving and true comfort giving.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ChangeArrowheads="1"/>
          </p:cNvSpPr>
          <p:nvPr/>
        </p:nvSpPr>
        <p:spPr bwMode="auto">
          <a:xfrm>
            <a:off x="0" y="231490"/>
            <a:ext cx="9144000" cy="4231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sz="2400" dirty="0">
                <a:latin typeface="Arial" pitchFamily="34" charset="0"/>
                <a:ea typeface="PMingLiU" pitchFamily="18" charset="-120"/>
              </a:rPr>
              <a:t>H381  (</a:t>
            </a:r>
            <a:r>
              <a:rPr lang="zh-TW" altLang="en-US" sz="2400" dirty="0">
                <a:latin typeface="Arial" pitchFamily="34" charset="0"/>
                <a:ea typeface="PMingLiU" pitchFamily="18" charset="-120"/>
              </a:rPr>
              <a:t>頁</a:t>
            </a:r>
            <a:r>
              <a:rPr lang="en-US" altLang="zh-TW" sz="2400" dirty="0">
                <a:latin typeface="Arial" pitchFamily="34" charset="0"/>
                <a:ea typeface="PMingLiU" pitchFamily="18" charset="-120"/>
              </a:rPr>
              <a:t>3/7)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不受體恤，不受眷顧，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Not expecting pity and concern,</a:t>
            </a:r>
            <a:endParaRPr lang="zh-TW" altLang="en-US" sz="2800" dirty="0">
              <a:ea typeface="標楷體" pitchFamily="65" charset="-120"/>
            </a:endParaRP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不受推崇，不受安撫；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Not accepting solace and applause;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寧可淒涼，寧可孤苦，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Even lonely, even forgotten,</a:t>
            </a:r>
            <a:endParaRPr lang="zh-TW" altLang="en-US" sz="2800" dirty="0">
              <a:ea typeface="標楷體" pitchFamily="65" charset="-120"/>
            </a:endParaRP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寧可無告，寧可被負。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Even wordless, even forsaken.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ChangeArrowheads="1"/>
          </p:cNvSpPr>
          <p:nvPr/>
        </p:nvSpPr>
        <p:spPr bwMode="auto">
          <a:xfrm>
            <a:off x="0" y="231490"/>
            <a:ext cx="9144000" cy="4231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sz="2400" dirty="0">
                <a:latin typeface="Arial" pitchFamily="34" charset="0"/>
                <a:ea typeface="PMingLiU" pitchFamily="18" charset="-120"/>
              </a:rPr>
              <a:t>H381  (</a:t>
            </a:r>
            <a:r>
              <a:rPr lang="zh-TW" altLang="en-US" sz="2400" dirty="0">
                <a:latin typeface="Arial" pitchFamily="34" charset="0"/>
                <a:ea typeface="PMingLiU" pitchFamily="18" charset="-120"/>
              </a:rPr>
              <a:t>頁</a:t>
            </a:r>
            <a:r>
              <a:rPr lang="en-US" altLang="zh-TW" sz="2400" dirty="0">
                <a:latin typeface="Arial" pitchFamily="34" charset="0"/>
                <a:ea typeface="PMingLiU" pitchFamily="18" charset="-120"/>
              </a:rPr>
              <a:t>4/7)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願意以血淚作為冠冕的代價，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Tears and blood my price for the righteous crown shall be;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願意受虧損來度旅客的生涯。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Losing all, my cost for a faithful pilgrim’s life.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因為當祢活在這裡時，</a:t>
            </a:r>
          </a:p>
          <a:p>
            <a:pPr algn="ctr" eaLnBrk="1" hangingPunct="1"/>
            <a:r>
              <a:rPr lang="en-US" altLang="zh-TW" sz="2800" dirty="0" err="1">
                <a:ea typeface="標楷體" pitchFamily="65" charset="-120"/>
              </a:rPr>
              <a:t>’Twas</a:t>
            </a:r>
            <a:r>
              <a:rPr lang="en-US" altLang="zh-TW" sz="2800" dirty="0">
                <a:ea typeface="標楷體" pitchFamily="65" charset="-120"/>
              </a:rPr>
              <a:t> the life, O Lord, that you chose to live</a:t>
            </a:r>
            <a:endParaRPr lang="zh-TW" altLang="en-US" sz="2800" dirty="0">
              <a:ea typeface="標楷體" pitchFamily="65" charset="-120"/>
            </a:endParaRP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祢也是如此過日子，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In those days when on earth you walked,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ChangeArrowheads="1"/>
          </p:cNvSpPr>
          <p:nvPr/>
        </p:nvSpPr>
        <p:spPr bwMode="auto">
          <a:xfrm>
            <a:off x="0" y="231490"/>
            <a:ext cx="9144000" cy="4231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sz="2400" dirty="0">
                <a:latin typeface="Arial" pitchFamily="34" charset="0"/>
                <a:ea typeface="PMingLiU" pitchFamily="18" charset="-120"/>
              </a:rPr>
              <a:t>H381  (</a:t>
            </a:r>
            <a:r>
              <a:rPr lang="zh-TW" altLang="en-US" sz="2400" dirty="0">
                <a:latin typeface="Arial" pitchFamily="34" charset="0"/>
                <a:ea typeface="PMingLiU" pitchFamily="18" charset="-120"/>
              </a:rPr>
              <a:t>頁</a:t>
            </a:r>
            <a:r>
              <a:rPr lang="en-US" altLang="zh-TW" sz="2400" dirty="0">
                <a:latin typeface="Arial" pitchFamily="34" charset="0"/>
                <a:ea typeface="PMingLiU" pitchFamily="18" charset="-120"/>
              </a:rPr>
              <a:t>5/7)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欣然忍受一切旳損失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Gladly </a:t>
            </a:r>
            <a:r>
              <a:rPr lang="en-US" altLang="zh-TW" sz="2800" dirty="0" err="1">
                <a:ea typeface="標楷體" pitchFamily="65" charset="-120"/>
              </a:rPr>
              <a:t>suff’ring</a:t>
            </a:r>
            <a:r>
              <a:rPr lang="en-US" altLang="zh-TW" sz="2800" dirty="0">
                <a:ea typeface="標楷體" pitchFamily="65" charset="-120"/>
              </a:rPr>
              <a:t> all injuries and loss</a:t>
            </a:r>
            <a:endParaRPr lang="zh-TW" altLang="en-US" sz="2800" dirty="0">
              <a:ea typeface="標楷體" pitchFamily="65" charset="-120"/>
            </a:endParaRP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好使近祢的人得安適。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So that all might draw near and repose.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我今不知前途究有多遠，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I cannot see how much farther I shall go;</a:t>
            </a:r>
            <a:endParaRPr lang="zh-TW" altLang="en-US" sz="2800" dirty="0">
              <a:ea typeface="標楷體" pitchFamily="65" charset="-120"/>
            </a:endParaRP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這條道路一去就不再還原；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Still I press on, knowing there is no return.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ChangeArrowheads="1"/>
          </p:cNvSpPr>
          <p:nvPr/>
        </p:nvSpPr>
        <p:spPr bwMode="auto">
          <a:xfrm>
            <a:off x="0" y="231490"/>
            <a:ext cx="9144000" cy="4231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sz="2400" dirty="0">
                <a:latin typeface="Arial" pitchFamily="34" charset="0"/>
                <a:ea typeface="PMingLiU" pitchFamily="18" charset="-120"/>
              </a:rPr>
              <a:t>H381  (</a:t>
            </a:r>
            <a:r>
              <a:rPr lang="zh-TW" altLang="en-US" sz="2400" dirty="0">
                <a:latin typeface="Arial" pitchFamily="34" charset="0"/>
                <a:ea typeface="PMingLiU" pitchFamily="18" charset="-120"/>
              </a:rPr>
              <a:t>頁</a:t>
            </a:r>
            <a:r>
              <a:rPr lang="en-US" altLang="zh-TW" sz="2400" dirty="0">
                <a:latin typeface="Arial" pitchFamily="34" charset="0"/>
                <a:ea typeface="PMingLiU" pitchFamily="18" charset="-120"/>
              </a:rPr>
              <a:t>6/7)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所以讓我學習祢那樣的完全，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Let me follow your pattern so perfect and true,</a:t>
            </a:r>
            <a:endParaRPr lang="zh-TW" altLang="en-US" sz="2800" dirty="0">
              <a:ea typeface="標楷體" pitchFamily="65" charset="-120"/>
            </a:endParaRP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時常被人辜負心不生怨。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Bearing </a:t>
            </a:r>
            <a:r>
              <a:rPr lang="en-US" altLang="zh-TW" sz="2800" dirty="0" err="1">
                <a:ea typeface="標楷體" pitchFamily="65" charset="-120"/>
              </a:rPr>
              <a:t>ingratitudes</a:t>
            </a:r>
            <a:r>
              <a:rPr lang="en-US" altLang="zh-TW" sz="2800" dirty="0">
                <a:ea typeface="標楷體" pitchFamily="65" charset="-120"/>
              </a:rPr>
              <a:t> without complaint.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求祢在這慘淡時期之內，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In this time of trial, O my Lord,</a:t>
            </a:r>
            <a:endParaRPr lang="zh-TW" altLang="en-US" sz="2800" dirty="0">
              <a:ea typeface="標楷體" pitchFamily="65" charset="-120"/>
            </a:endParaRP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擦乾我一切暗中旳眼淚；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I pray that you’d wipe all my hidden tears away;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ChangeArrowheads="1"/>
          </p:cNvSpPr>
          <p:nvPr/>
        </p:nvSpPr>
        <p:spPr bwMode="auto">
          <a:xfrm>
            <a:off x="0" y="231490"/>
            <a:ext cx="9144000" cy="23852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sz="2400" dirty="0">
                <a:latin typeface="Arial" pitchFamily="34" charset="0"/>
                <a:ea typeface="PMingLiU" pitchFamily="18" charset="-120"/>
              </a:rPr>
              <a:t>H381  (</a:t>
            </a:r>
            <a:r>
              <a:rPr lang="zh-TW" altLang="en-US" sz="2400" dirty="0">
                <a:latin typeface="Arial" pitchFamily="34" charset="0"/>
                <a:ea typeface="PMingLiU" pitchFamily="18" charset="-120"/>
              </a:rPr>
              <a:t>頁</a:t>
            </a:r>
            <a:r>
              <a:rPr lang="en-US" altLang="zh-TW" sz="2400" dirty="0">
                <a:latin typeface="Arial" pitchFamily="34" charset="0"/>
                <a:ea typeface="PMingLiU" pitchFamily="18" charset="-120"/>
              </a:rPr>
              <a:t>7/7)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學習知道祢是我的安慰，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Let me learn, O lord, you are my reward,</a:t>
            </a:r>
            <a:endParaRPr lang="zh-TW" altLang="en-US" sz="2800" dirty="0">
              <a:ea typeface="標楷體" pitchFamily="65" charset="-120"/>
            </a:endParaRP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並求別人喜悅以度此歲。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Let me be others’  blessing all my days.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cccta_hymn</Template>
  <TotalTime>5507</TotalTime>
  <Words>479</Words>
  <Application>Microsoft Office PowerPoint</Application>
  <PresentationFormat>On-screen Show (16:9)</PresentationFormat>
  <Paragraphs>66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7" baseType="lpstr">
      <vt:lpstr>ＭＳ Ｐゴシック</vt:lpstr>
      <vt:lpstr>宋体</vt:lpstr>
      <vt:lpstr>Microsoft JhengHei</vt:lpstr>
      <vt:lpstr>PMingLiU</vt:lpstr>
      <vt:lpstr>標楷體</vt:lpstr>
      <vt:lpstr>Arial</vt:lpstr>
      <vt:lpstr>Arial Narrow</vt:lpstr>
      <vt:lpstr>Times New Roman</vt:lpstr>
      <vt:lpstr>Wingdings</vt:lpstr>
      <vt:lpstr>cccta_hymn</vt:lpstr>
      <vt:lpstr>H381  讓我愛而不受感戴  LET ME LOVE AND NOT BE RESPECTED (頁1/3)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>Timothy Liang</Manager>
  <Company>Testimony of Christ Mission</Company>
  <LinksUpToDate>false</LinksUpToDate>
  <SharedDoc>false</SharedDoc>
  <HyperlinkBase>www.ToChrist.org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H332 我寧願有耶穌 I’D RATHER HAVE JESUS</dc:title>
  <dc:subject>Hymnary 聖徒詩歌</dc:subject>
  <dc:creator>Rhea F. Miller</dc:creator>
  <cp:lastModifiedBy>Timothy Liang</cp:lastModifiedBy>
  <cp:revision>124</cp:revision>
  <dcterms:created xsi:type="dcterms:W3CDTF">2017-05-24T01:11:03Z</dcterms:created>
  <dcterms:modified xsi:type="dcterms:W3CDTF">2017-08-05T21:01:13Z</dcterms:modified>
</cp:coreProperties>
</file>